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2" r:id="rId2"/>
  </p:sldMasterIdLst>
  <p:notesMasterIdLst>
    <p:notesMasterId r:id="rId25"/>
  </p:notesMasterIdLst>
  <p:sldIdLst>
    <p:sldId id="280" r:id="rId3"/>
    <p:sldId id="257" r:id="rId4"/>
    <p:sldId id="281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84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FB3EF-9D9D-4CF4-90DD-1E91A9E58728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6C50-CECB-49F7-A30E-B4FAEF92B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6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B6C50-CECB-49F7-A30E-B4FAEF92B5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4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B6C50-CECB-49F7-A30E-B4FAEF92B5C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C625-B3F3-4C7C-AAC4-5F65F8140B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4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7499-5DDC-4D19-938A-A8C02B9AA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B20D-7C00-464B-8D65-E067C69B1B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073740-A861-474F-A0AB-F9AAF3493F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5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0D06A81-E8FC-4C73-87B4-AF56113770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C625-B3F3-4C7C-AAC4-5F65F8140B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10D-36D5-43F1-81C0-0CCE667A2A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4251-CA21-4C99-91F5-C188AA0E90E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3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3B88-5E27-4440-8441-F637096A506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3356-A313-48EE-AA68-FBD5278271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1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CCB3-C60D-4FDB-AB51-F5B4F96984E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6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10D-36D5-43F1-81C0-0CCE667A2A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BA09-E5DD-46E3-9979-830F4AEEB4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9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AB6C-6912-4F3D-BB48-C95BD66C640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6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585-46CF-4FAB-8AC8-42A2A793DC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4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7499-5DDC-4D19-938A-A8C02B9AA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8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B20D-7C00-464B-8D65-E067C69B1B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073740-A861-474F-A0AB-F9AAF3493F7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8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0D06A81-E8FC-4C73-87B4-AF56113770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4251-CA21-4C99-91F5-C188AA0E90E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3B88-5E27-4440-8441-F637096A506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3356-A313-48EE-AA68-FBD5278271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CCB3-C60D-4FDB-AB51-F5B4F96984E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BA09-E5DD-46E3-9979-830F4AEEB4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4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AB6C-6912-4F3D-BB48-C95BD66C640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585-46CF-4FAB-8AC8-42A2A793DC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7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00FE7E-F157-4925-8C7C-C856716601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00FE7E-F157-4925-8C7C-C856716601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arokudashevo.ru/category/news/next/6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708275"/>
            <a:ext cx="6781800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>
                <a:latin typeface="Times New Roman" pitchFamily="18" charset="0"/>
              </a:rPr>
              <a:t>« Трезвое село </a:t>
            </a:r>
            <a:r>
              <a:rPr lang="ru-RU" sz="4000" b="1" dirty="0" smtClean="0">
                <a:latin typeface="Times New Roman" pitchFamily="18" charset="0"/>
              </a:rPr>
              <a:t>2020 </a:t>
            </a:r>
            <a:r>
              <a:rPr lang="ru-RU" sz="4000" b="1" dirty="0">
                <a:latin typeface="Times New Roman" pitchFamily="18" charset="0"/>
              </a:rPr>
              <a:t>»</a:t>
            </a:r>
            <a:r>
              <a:rPr lang="ru-RU" sz="4000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4000" dirty="0">
                <a:latin typeface="Times New Roman" pitchFamily="18" charset="0"/>
              </a:rPr>
              <a:t>село </a:t>
            </a:r>
            <a:r>
              <a:rPr lang="ru-RU" sz="4000" dirty="0" err="1" smtClean="0">
                <a:latin typeface="Times New Roman" pitchFamily="18" charset="0"/>
              </a:rPr>
              <a:t>Старокудашево</a:t>
            </a: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</a:rPr>
              <a:t>Янаульского района Республики Башкортостан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7367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400" i="1" dirty="0">
                <a:latin typeface="Times New Roman" pitchFamily="18" charset="0"/>
              </a:rPr>
              <a:t>Администрация сельского поселения </a:t>
            </a:r>
            <a:r>
              <a:rPr lang="ru-RU" sz="2400" i="1" dirty="0" err="1" smtClean="0">
                <a:latin typeface="Times New Roman" pitchFamily="18" charset="0"/>
              </a:rPr>
              <a:t>Старокудашевский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</a:rPr>
              <a:t>сельсовет муниципального района </a:t>
            </a:r>
            <a:r>
              <a:rPr lang="ru-RU" sz="2400" i="1" dirty="0" err="1">
                <a:latin typeface="Times New Roman" pitchFamily="18" charset="0"/>
              </a:rPr>
              <a:t>Янаульский</a:t>
            </a:r>
            <a:r>
              <a:rPr lang="ru-RU" sz="2400" i="1" dirty="0">
                <a:latin typeface="Times New Roman" pitchFamily="18" charset="0"/>
              </a:rPr>
              <a:t> район                            Республики Башкортостан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85" y="4509120"/>
            <a:ext cx="2160240" cy="12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68" y="1916832"/>
            <a:ext cx="1057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47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5" name="Group 69"/>
          <p:cNvGraphicFramePr>
            <a:graphicFrameLocks noGrp="1"/>
          </p:cNvGraphicFramePr>
          <p:nvPr>
            <p:ph/>
          </p:nvPr>
        </p:nvGraphicFramePr>
        <p:xfrm>
          <a:off x="468313" y="403225"/>
          <a:ext cx="7848600" cy="5432426"/>
        </p:xfrm>
        <a:graphic>
          <a:graphicData uri="http://schemas.openxmlformats.org/drawingml/2006/table">
            <a:tbl>
              <a:tblPr/>
              <a:tblGrid>
                <a:gridCol w="647700"/>
                <a:gridCol w="3455987"/>
                <a:gridCol w="1656184"/>
                <a:gridCol w="2088729"/>
              </a:tblGrid>
              <a:tr h="324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граждан, проживающих в населенном пункте – участнике конкурса, регулярно занимающихся в коллективах, кружках художественной самодеятельности и спортивных секциях(чел.)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доля в общей численности граждан, проживающих в сельском поселении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 / 0,07 %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 / 0,08%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Общественные объединения, осуществляющие свою деятельность на территории сельского поселения (указать наименования)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Совет ветеранов,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Совет женщин,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Социально-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профилактический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центр,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Административная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комиссия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Совет ветеранов,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Совет женщин,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Совет молодежи,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Социально-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профилактический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центр,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Административная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комиссия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0" name="Group 26"/>
          <p:cNvGraphicFramePr>
            <a:graphicFrameLocks noGrp="1"/>
          </p:cNvGraphicFramePr>
          <p:nvPr>
            <p:ph/>
          </p:nvPr>
        </p:nvGraphicFramePr>
        <p:xfrm>
          <a:off x="457200" y="244475"/>
          <a:ext cx="8388350" cy="6246686"/>
        </p:xfrm>
        <a:graphic>
          <a:graphicData uri="http://schemas.openxmlformats.org/drawingml/2006/table">
            <a:tbl>
              <a:tblPr/>
              <a:tblGrid>
                <a:gridCol w="514350"/>
                <a:gridCol w="3679825"/>
                <a:gridCol w="2097088"/>
                <a:gridCol w="2097087"/>
              </a:tblGrid>
              <a:tr h="349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зарегистрированных в ОВД МВД России по Янаульскому району заявлений: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 о незаконной продаже алкогольной и спиртосодержащей продукции;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 о продаже алкогольной и спиртосодержащей продукции в период времени с 22.00 до 8.00;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- о нахождении в состоянии опьянения несовершеннолетних, потребление (распитие) ими алкогольной и спиртосодержащей продукции либо потребление ими наркотических средств или психотропных веществ;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- о продаже спиртосодержащей продукции несовершеннолетним в населенном пункте – участнике конкурса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 ( таковых не было)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 ( таковых не было)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Торговые точки, отказавшиеся от продажи алкогольной 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пиртосодержащей продукции в ходе проведения Конкурса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 ( таковых не было)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 ( таковых не было)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b="0" dirty="0" smtClean="0"/>
              <a:t>В рамках участия села </a:t>
            </a:r>
            <a:r>
              <a:rPr lang="ru-RU" sz="1600" b="0" dirty="0" err="1" smtClean="0"/>
              <a:t>Старокудашево</a:t>
            </a:r>
            <a:r>
              <a:rPr lang="ru-RU" sz="1600" b="0" dirty="0" smtClean="0"/>
              <a:t> в районном конкурсе "Трезвое село -2020" в библиотеке была развернута книжная выставка "Здоровое поколение - богатство России", посвященная здоровому образу жизни, где представлены книги и журналы о здоровье, правильном питании и ЗОЖ.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4000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314" name="AutoShape 2" descr="https://sun9-20.userapi.com/impf/NEd692dWrWiiXVcK5vM6d_AWqvs2pI5TcLbrJQ/5Cf6sB_Ikd8.jpg?size=780x1040&amp;quality=96&amp;proxy=1&amp;sign=524f271ba0fcc90dca33ae9e10f4bd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un9-20.userapi.com/impf/NEd692dWrWiiXVcK5vM6d_AWqvs2pI5TcLbrJQ/5Cf6sB_Ikd8.jpg?size=780x1040&amp;quality=96&amp;proxy=1&amp;sign=524f271ba0fcc90dca33ae9e10f4bd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tarokudashevo.ru/uploads/_pages/1123/img-20201106-wa0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04656" cy="45184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8389440" y="2294679"/>
            <a:ext cx="5616624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0"/>
            <a:ext cx="8007350" cy="7647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000" dirty="0" smtClean="0"/>
              <a:t>В рамках участия села </a:t>
            </a:r>
            <a:r>
              <a:rPr lang="ru-RU" sz="2000" dirty="0" err="1" smtClean="0"/>
              <a:t>Старокудашево</a:t>
            </a:r>
            <a:r>
              <a:rPr lang="ru-RU" sz="2000" dirty="0" smtClean="0"/>
              <a:t> в районном конкурсе "Трезвое село - 2020" </a:t>
            </a:r>
            <a:r>
              <a:rPr lang="ru-RU" sz="2000" dirty="0" err="1" smtClean="0"/>
              <a:t>Старокудашевская</a:t>
            </a:r>
            <a:r>
              <a:rPr lang="ru-RU" sz="2000" dirty="0" smtClean="0"/>
              <a:t> библиотека объявила </a:t>
            </a:r>
            <a:r>
              <a:rPr lang="ru-RU" sz="2000" dirty="0" err="1" smtClean="0"/>
              <a:t>онлайн-акцию</a:t>
            </a:r>
            <a:r>
              <a:rPr lang="ru-RU" sz="2000" dirty="0" smtClean="0"/>
              <a:t> "Мой друг - велосипед".</a:t>
            </a:r>
            <a:endParaRPr lang="ru-RU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619" y="908720"/>
            <a:ext cx="32643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084" y="908720"/>
            <a:ext cx="3214336" cy="24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211" y="3717032"/>
            <a:ext cx="3237177" cy="24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962" y="371703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https://sun9-20.userapi.com/impf/UkRif-m-6tebDqKGKjw66DpiGIENKe3VPZlAZQ/hwafgKO0OZE.jpg?size=1280x960&amp;quality=96&amp;proxy=1&amp;sign=e89a57a6a383f089474180e6900bd3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385175" cy="11967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Согласно плана работ «05» сентября по конкурсу "Трезвое село" в с. </a:t>
            </a:r>
            <a:r>
              <a:rPr lang="ru-RU" sz="2000" dirty="0" err="1" smtClean="0"/>
              <a:t>Старокудашево</a:t>
            </a:r>
            <a:r>
              <a:rPr lang="ru-RU" sz="2000" dirty="0" smtClean="0"/>
              <a:t> прошел велопробег с участием молодежи и жителей.</a:t>
            </a:r>
            <a:endParaRPr lang="ru-RU" sz="2000" dirty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-4861048" y="1160425"/>
            <a:ext cx="2016224" cy="3095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96" y="112474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270" y="3861048"/>
            <a:ext cx="48965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996" y="1340768"/>
            <a:ext cx="2916324" cy="21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0" dirty="0" smtClean="0"/>
              <a:t>В рамках участия села </a:t>
            </a:r>
            <a:r>
              <a:rPr lang="ru-RU" sz="2000" b="0" dirty="0" err="1" smtClean="0"/>
              <a:t>Старокудашево</a:t>
            </a:r>
            <a:r>
              <a:rPr lang="ru-RU" sz="2000" b="0" dirty="0" smtClean="0"/>
              <a:t> в районном конкурсе "Трезвое село - 2020" работники культуры организовали </a:t>
            </a:r>
            <a:r>
              <a:rPr lang="ru-RU" sz="2000" b="0" dirty="0" err="1" smtClean="0"/>
              <a:t>флешмоб</a:t>
            </a:r>
            <a:r>
              <a:rPr lang="ru-RU" sz="2000" b="0" dirty="0" smtClean="0"/>
              <a:t> "Всей семьёй - за здоровьем".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161" y="1124744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5157788"/>
            <a:ext cx="8385175" cy="123983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b="0" dirty="0" smtClean="0"/>
              <a:t>11 сентября на центральной площади села в рамках участия села </a:t>
            </a:r>
            <a:r>
              <a:rPr lang="ru-RU" sz="1600" b="0" dirty="0" err="1" smtClean="0"/>
              <a:t>Старокудашево</a:t>
            </a:r>
            <a:r>
              <a:rPr lang="ru-RU" sz="1600" b="0" dirty="0" smtClean="0"/>
              <a:t> в районном конкурсе "Трезвое село - 2020" администрация сельского поселения Старокудашевский сельсовет, женсовет, работники библиотеки и СДК организовали спортивный праздник "Ваше здоровье - в ваших руках", посвященный к Всероссийскому Дню трезвости</a:t>
            </a: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50758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15864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876925"/>
            <a:ext cx="8385175" cy="784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Выставка информационных материалов на тему</a:t>
            </a:r>
            <a:br>
              <a:rPr lang="ru-RU" sz="1800" dirty="0" smtClean="0"/>
            </a:br>
            <a:r>
              <a:rPr lang="ru-RU" sz="1800" dirty="0" smtClean="0"/>
              <a:t>«Алкоголь употреблять – себя убивать»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27646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808312" cy="207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492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36912"/>
            <a:ext cx="2808312" cy="32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36912"/>
            <a:ext cx="2736304" cy="31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636912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 smtClean="0"/>
              <a:t> </a:t>
            </a:r>
            <a:r>
              <a:rPr lang="ru-RU" sz="1600" b="0" dirty="0" smtClean="0"/>
              <a:t> </a:t>
            </a:r>
            <a:r>
              <a:rPr lang="ru-RU" sz="2000" b="0" dirty="0" smtClean="0"/>
              <a:t>13 октября в СДК с. </a:t>
            </a:r>
            <a:r>
              <a:rPr lang="ru-RU" sz="2000" b="0" dirty="0" err="1" smtClean="0"/>
              <a:t>Старокудашево</a:t>
            </a:r>
            <a:r>
              <a:rPr lang="ru-RU" sz="2000" b="0" dirty="0" smtClean="0"/>
              <a:t> прошел дискуссионный час  «Трезво жить - век не тужить».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649" y="1196752"/>
            <a:ext cx="6822733" cy="511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523875"/>
            <a:ext cx="8201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005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1911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800" dirty="0"/>
              <a:t>Принято постановление № </a:t>
            </a:r>
            <a:r>
              <a:rPr lang="ru-RU" sz="1800" dirty="0" smtClean="0"/>
              <a:t>25а </a:t>
            </a:r>
            <a:r>
              <a:rPr lang="ru-RU" sz="1800" dirty="0"/>
              <a:t>от </a:t>
            </a:r>
            <a:r>
              <a:rPr lang="ru-RU" sz="1800" dirty="0" smtClean="0"/>
              <a:t>05.08.2020г</a:t>
            </a:r>
            <a:r>
              <a:rPr lang="ru-RU" sz="1800" dirty="0"/>
              <a:t>. «О принятии участия в районном конкурсе «Трезвое село </a:t>
            </a:r>
            <a:r>
              <a:rPr lang="ru-RU" sz="1800" dirty="0" smtClean="0"/>
              <a:t>2020»»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611560" y="980728"/>
            <a:ext cx="4154115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61108"/>
            <a:ext cx="410445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7" y="961108"/>
            <a:ext cx="38576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523875"/>
            <a:ext cx="8201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1"/>
            <a:ext cx="8458200" cy="93640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Подворный обход жителей злоупотребляющих спиртными напитками.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32465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648" y="3212976"/>
            <a:ext cx="4097144" cy="30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92150"/>
            <a:ext cx="8007350" cy="4392613"/>
          </a:xfr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59113" y="5589588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Спасибо за внимание !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5517232"/>
            <a:ext cx="8374063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Информация о конкурсе «Трезвое село </a:t>
            </a:r>
            <a:r>
              <a:rPr lang="ru-RU" sz="1600" dirty="0" smtClean="0"/>
              <a:t>2020» </a:t>
            </a:r>
            <a:r>
              <a:rPr lang="ru-RU" sz="1600" dirty="0"/>
              <a:t>на сайте сельского поселения. Ссылка </a:t>
            </a:r>
            <a:r>
              <a:rPr lang="ru-RU" sz="1600" dirty="0" smtClean="0"/>
              <a:t>:</a:t>
            </a:r>
            <a:r>
              <a:rPr lang="ru-RU" sz="1400" u="sng" dirty="0" err="1">
                <a:effectLst/>
                <a:hlinkClick r:id="rId2"/>
              </a:rPr>
              <a:t>http</a:t>
            </a:r>
            <a:r>
              <a:rPr lang="ru-RU" sz="1400" u="sng" dirty="0">
                <a:effectLst/>
                <a:hlinkClick r:id="rId2"/>
              </a:rPr>
              <a:t>://starokudashevo.ru/</a:t>
            </a:r>
            <a:r>
              <a:rPr lang="ru-RU" sz="1400" u="sng" dirty="0" err="1">
                <a:effectLst/>
                <a:hlinkClick r:id="rId2"/>
              </a:rPr>
              <a:t>category</a:t>
            </a:r>
            <a:r>
              <a:rPr lang="ru-RU" sz="1400" u="sng" dirty="0">
                <a:effectLst/>
                <a:hlinkClick r:id="rId2"/>
              </a:rPr>
              <a:t>/</a:t>
            </a:r>
            <a:r>
              <a:rPr lang="ru-RU" sz="1400" u="sng" dirty="0" err="1">
                <a:effectLst/>
                <a:hlinkClick r:id="rId2"/>
              </a:rPr>
              <a:t>news</a:t>
            </a:r>
            <a:r>
              <a:rPr lang="ru-RU" sz="1400" u="sng" dirty="0">
                <a:effectLst/>
                <a:hlinkClick r:id="rId2"/>
              </a:rPr>
              <a:t>/</a:t>
            </a:r>
            <a:r>
              <a:rPr lang="ru-RU" sz="1400" u="sng" dirty="0" err="1">
                <a:effectLst/>
                <a:hlinkClick r:id="rId2"/>
              </a:rPr>
              <a:t>next</a:t>
            </a:r>
            <a:r>
              <a:rPr lang="ru-RU" sz="1400" u="sng" dirty="0">
                <a:effectLst/>
                <a:hlinkClick r:id="rId2"/>
              </a:rPr>
              <a:t>/6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764704"/>
            <a:ext cx="67687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5589240"/>
            <a:ext cx="8568951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Информация в социальной сети «В контакте» </a:t>
            </a:r>
            <a:r>
              <a:rPr lang="ru-RU" sz="1600" dirty="0" smtClean="0"/>
              <a:t>ссылка</a:t>
            </a:r>
            <a:r>
              <a:rPr lang="ru-RU" sz="1600" dirty="0"/>
              <a:t>: </a:t>
            </a:r>
            <a:r>
              <a:rPr lang="en-US" sz="1600" dirty="0"/>
              <a:t>https://vk.com/id542720125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1641"/>
            <a:ext cx="70567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6949280" y="404664"/>
            <a:ext cx="3456384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98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sz="quarter" idx="13"/>
          </p:nvPr>
        </p:nvSpPr>
        <p:spPr>
          <a:xfrm>
            <a:off x="838200" y="188913"/>
            <a:ext cx="8007350" cy="5907087"/>
          </a:xfrm>
        </p:spPr>
        <p:txBody>
          <a:bodyPr>
            <a:normAutofit lnSpcReduction="10000"/>
          </a:bodyPr>
          <a:lstStyle/>
          <a:p>
            <a:pPr marL="0" indent="355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ИНФОРМАЦИОННАЯ КАРТА</a:t>
            </a:r>
          </a:p>
          <a:p>
            <a:pPr marL="0" indent="355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участника районного конкурса «Трезвое село </a:t>
            </a:r>
            <a:r>
              <a:rPr lang="ru-RU" sz="2000" b="1" dirty="0" smtClean="0"/>
              <a:t>2020 </a:t>
            </a:r>
            <a:r>
              <a:rPr lang="ru-RU" sz="2000" b="1" dirty="0"/>
              <a:t>года» среди сельских поселений муниципального района Янаульский район Республики Башкортостан</a:t>
            </a:r>
            <a:r>
              <a:rPr lang="ru-RU" sz="2000" dirty="0"/>
              <a:t> </a:t>
            </a:r>
          </a:p>
          <a:p>
            <a:pPr marL="0" indent="355600"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marL="0" indent="3556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Полное наименование населенного пункта – участника конкурса:                Село </a:t>
            </a:r>
            <a:r>
              <a:rPr lang="ru-RU" sz="2400" dirty="0" err="1" smtClean="0"/>
              <a:t>Старокудашево</a:t>
            </a:r>
            <a:endParaRPr lang="ru-RU" sz="2400" dirty="0"/>
          </a:p>
          <a:p>
            <a:pPr marL="0" indent="3556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Год основания:             </a:t>
            </a:r>
            <a:r>
              <a:rPr lang="ru-RU" sz="2400" dirty="0" smtClean="0"/>
              <a:t>1547 </a:t>
            </a:r>
            <a:r>
              <a:rPr lang="ru-RU" sz="2400" dirty="0"/>
              <a:t>год </a:t>
            </a:r>
          </a:p>
          <a:p>
            <a:pPr marL="0" indent="3556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Зарегистрированное население             </a:t>
            </a:r>
            <a:r>
              <a:rPr lang="ru-RU" sz="2400" dirty="0" smtClean="0"/>
              <a:t>345 человек</a:t>
            </a:r>
          </a:p>
          <a:p>
            <a:pPr marL="0" indent="355600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355600" algn="ctr">
              <a:lnSpc>
                <a:spcPct val="90000"/>
              </a:lnSpc>
              <a:buNone/>
            </a:pPr>
            <a:r>
              <a:rPr lang="ru-RU" sz="2400" dirty="0" smtClean="0"/>
              <a:t>На территории расположены: Администрация сельского поселения, ООО «ИТС-Агро», сельский Дом культуры, библиотека, фельдшерско-акушерский пункт, филиал детский сад «</a:t>
            </a:r>
            <a:r>
              <a:rPr lang="ru-RU" sz="2400" dirty="0" err="1" smtClean="0"/>
              <a:t>Ляйсан</a:t>
            </a:r>
            <a:r>
              <a:rPr lang="ru-RU" sz="2400" dirty="0" smtClean="0"/>
              <a:t>» с.Карманово, ИП </a:t>
            </a:r>
            <a:r>
              <a:rPr lang="ru-RU" sz="2400" dirty="0" err="1" smtClean="0"/>
              <a:t>Миншин</a:t>
            </a:r>
            <a:r>
              <a:rPr lang="ru-RU" sz="2400" dirty="0" smtClean="0"/>
              <a:t> Ф.Ф., ИП </a:t>
            </a:r>
            <a:r>
              <a:rPr lang="ru-RU" sz="2400" dirty="0" err="1" smtClean="0"/>
              <a:t>Зайнутдинова</a:t>
            </a:r>
            <a:r>
              <a:rPr lang="ru-RU" sz="2400" dirty="0" smtClean="0"/>
              <a:t> Г.Г., КФХ  </a:t>
            </a:r>
            <a:r>
              <a:rPr lang="ru-RU" sz="2400" dirty="0" err="1" smtClean="0"/>
              <a:t>Фатхуллин</a:t>
            </a:r>
            <a:r>
              <a:rPr lang="ru-RU" sz="2400" dirty="0" smtClean="0"/>
              <a:t> А.З., КФХ </a:t>
            </a:r>
            <a:r>
              <a:rPr lang="ru-RU" sz="2400" dirty="0" err="1" smtClean="0"/>
              <a:t>Шайхлисламов</a:t>
            </a:r>
            <a:r>
              <a:rPr lang="ru-RU" sz="2400" dirty="0" smtClean="0"/>
              <a:t> </a:t>
            </a:r>
            <a:r>
              <a:rPr lang="ru-RU" sz="2400" dirty="0" err="1" smtClean="0"/>
              <a:t>Ф.З.,отделение</a:t>
            </a:r>
            <a:r>
              <a:rPr lang="ru-RU" sz="2400" dirty="0" smtClean="0"/>
              <a:t> почтовой связи, мечеть и </a:t>
            </a:r>
            <a:r>
              <a:rPr lang="ru-RU" sz="2400" dirty="0" err="1" smtClean="0"/>
              <a:t>историко</a:t>
            </a:r>
            <a:r>
              <a:rPr lang="ru-RU" sz="2400" dirty="0" smtClean="0"/>
              <a:t> </a:t>
            </a:r>
            <a:r>
              <a:rPr lang="ru-RU" sz="2400" smtClean="0"/>
              <a:t>– краеведческий </a:t>
            </a:r>
            <a:r>
              <a:rPr lang="ru-RU" sz="2400" dirty="0" smtClean="0"/>
              <a:t>музей с </a:t>
            </a:r>
            <a:r>
              <a:rPr lang="ru-RU" sz="2400" dirty="0" err="1" smtClean="0"/>
              <a:t>Старокудашево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355600"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06" name="Group 146"/>
          <p:cNvGraphicFramePr>
            <a:graphicFrameLocks noGrp="1"/>
          </p:cNvGraphicFramePr>
          <p:nvPr>
            <p:ph/>
          </p:nvPr>
        </p:nvGraphicFramePr>
        <p:xfrm>
          <a:off x="457200" y="244475"/>
          <a:ext cx="8388350" cy="5913120"/>
        </p:xfrm>
        <a:graphic>
          <a:graphicData uri="http://schemas.openxmlformats.org/drawingml/2006/table">
            <a:tbl>
              <a:tblPr/>
              <a:tblGrid>
                <a:gridCol w="514350"/>
                <a:gridCol w="3679825"/>
                <a:gridCol w="2097088"/>
                <a:gridCol w="2097087"/>
              </a:tblGrid>
              <a:tr h="292100">
                <a:tc gridSpan="4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Социально-демографическая характеристика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Наименование показателя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*На момент подачи заявки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 30.11.2020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Численность населения сельского поселения и населенного пункта – участника конкурса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566/349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562/345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Численность мужчин/женщин, проживающих в населенном пункте – участнике конкурса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175/174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172/173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Рождаемость в населенном пункте – участнике конкурса (чел. на 1000 населения)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Смертность в населенном пункте – участнике конкурса (чел. на 1000 населения), в том числе в трудоспособном возрасте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>
            <p:ph/>
          </p:nvPr>
        </p:nvGraphicFramePr>
        <p:xfrm>
          <a:off x="457200" y="244475"/>
          <a:ext cx="8388350" cy="5870259"/>
        </p:xfrm>
        <a:graphic>
          <a:graphicData uri="http://schemas.openxmlformats.org/drawingml/2006/table">
            <a:tbl>
              <a:tblPr/>
              <a:tblGrid>
                <a:gridCol w="514350"/>
                <a:gridCol w="3679825"/>
                <a:gridCol w="2097088"/>
                <a:gridCol w="2097087"/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Доля граждан, умерших по причине отравления алкогольной и спиртосодержащей продукцией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зарегистрированных актов заключения/расторжения брака среди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официально трудоустроенных граждан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Уровень зарегистрированной безработицы в населенном пункте – участнике конкурса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Уровень общей безработицы в населенном пункте – участнике конкурса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0" name="Group 50"/>
          <p:cNvGraphicFramePr>
            <a:graphicFrameLocks noGrp="1"/>
          </p:cNvGraphicFramePr>
          <p:nvPr>
            <p:ph/>
          </p:nvPr>
        </p:nvGraphicFramePr>
        <p:xfrm>
          <a:off x="457200" y="244475"/>
          <a:ext cx="8388350" cy="6107748"/>
        </p:xfrm>
        <a:graphic>
          <a:graphicData uri="http://schemas.openxmlformats.org/drawingml/2006/table">
            <a:tbl>
              <a:tblPr/>
              <a:tblGrid>
                <a:gridCol w="514350"/>
                <a:gridCol w="3679825"/>
                <a:gridCol w="2097088"/>
                <a:gridCol w="2097087"/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полных/неполных семей в населенном пункте – участнике конкурса (ед.)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71/46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71/46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семей, находящихся в трудной жизненной ситуации(ед.), состоящих на профилактическом учете в межрайонном центре «Семья» (ед.)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семей, проживающих в населенном пункте – участнике конкурса, в которых родители (один из родителей) были лишены родительских прав (ед.)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алкоголезависимых граждан, состоящих на учете у врача-нарколога(чел.), в том числе несовершеннолетних(чел.)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5" name="Group 57"/>
          <p:cNvGraphicFramePr>
            <a:graphicFrameLocks noGrp="1"/>
          </p:cNvGraphicFramePr>
          <p:nvPr>
            <p:ph/>
          </p:nvPr>
        </p:nvGraphicFramePr>
        <p:xfrm>
          <a:off x="539750" y="260350"/>
          <a:ext cx="7848600" cy="5780088"/>
        </p:xfrm>
        <a:graphic>
          <a:graphicData uri="http://schemas.openxmlformats.org/drawingml/2006/table">
            <a:tbl>
              <a:tblPr/>
              <a:tblGrid>
                <a:gridCol w="719138"/>
                <a:gridCol w="3902075"/>
                <a:gridCol w="1716087"/>
                <a:gridCol w="1511300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преступлений, совершенных в населенном пункте – участнике конкурса (ед.), в том числе в состоянии алкогольного, наркотического или иного опьянения (ед.),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Количество несовершеннолетних граждан, проживающих в населенном пункте – участнике конкурса, которые состоят на учете в комиссии по делам несовершеннолетних и защите их прав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Объем проданной алкогольной продукции на территории населенного пункта в расчете на численность проживающих граждан в населенном пункте – участнике конкурса (литров)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822</Words>
  <Application>Microsoft Office PowerPoint</Application>
  <PresentationFormat>Экран (4:3)</PresentationFormat>
  <Paragraphs>129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Воздушный поток</vt:lpstr>
      <vt:lpstr>1_Воздушный поток</vt:lpstr>
      <vt:lpstr>Администрация сельского поселения Старокудашевский сельсовет муниципального района Янаульский район                            Республики Башкортостан  </vt:lpstr>
      <vt:lpstr>Принято постановление № 25а от 05.08.2020г. «О принятии участия в районном конкурсе «Трезвое село 2020»»</vt:lpstr>
      <vt:lpstr>Информация о конкурсе «Трезвое село 2020» на сайте сельского поселения. Ссылка :http://starokudashevo.ru/category/news/next/6 </vt:lpstr>
      <vt:lpstr>Информация в социальной сети «В контакте» ссылка: https://vk.com/id542720125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участия села Старокудашево в районном конкурсе "Трезвое село -2020" в библиотеке была развернута книжная выставка "Здоровое поколение - богатство России", посвященная здоровому образу жизни, где представлены книги и журналы о здоровье, правильном питании и ЗОЖ.  </vt:lpstr>
      <vt:lpstr>Презентация PowerPoint</vt:lpstr>
      <vt:lpstr>Согласно плана работ «05» сентября по конкурсу "Трезвое село" в с. Старокудашево прошел велопробег с участием молодежи и жителей.</vt:lpstr>
      <vt:lpstr>В рамках участия села Старокудашево в районном конкурсе "Трезвое село - 2020" работники культуры организовали флешмоб "Всей семьёй - за здоровьем".</vt:lpstr>
      <vt:lpstr>11 сентября на центральной площади села в рамках участия села Старокудашево в районном конкурсе "Трезвое село - 2020" администрация сельского поселения Старокудашевский сельсовет, женсовет, работники библиотеки и СДК организовали спортивный праздник "Ваше здоровье - в ваших руках", посвященный к Всероссийскому Дню трезвости</vt:lpstr>
      <vt:lpstr>Выставка информационных материалов на тему «Алкоголь употреблять – себя убивать»</vt:lpstr>
      <vt:lpstr>  13 октября в СДК с. Старокудашево прошел дискуссионный час  «Трезво жить - век не тужить».</vt:lpstr>
      <vt:lpstr>Презентация PowerPoint</vt:lpstr>
      <vt:lpstr>Презентация PowerPoint</vt:lpstr>
      <vt:lpstr>Подворный обход жителей злоупотребляющих спиртными напитками.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сельского поселения Байгузинский сельсовет муниципального района Янаульский район                            Республики Башкортостан</dc:title>
  <dc:creator>Сельсовет</dc:creator>
  <cp:lastModifiedBy>Хазиахметова</cp:lastModifiedBy>
  <cp:revision>52</cp:revision>
  <dcterms:created xsi:type="dcterms:W3CDTF">2019-11-19T03:16:49Z</dcterms:created>
  <dcterms:modified xsi:type="dcterms:W3CDTF">2020-12-09T05:05:13Z</dcterms:modified>
</cp:coreProperties>
</file>